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6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10" d="100"/>
          <a:sy n="210" d="100"/>
        </p:scale>
        <p:origin x="-1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59" Type="http://schemas.openxmlformats.org/officeDocument/2006/relationships/slide" Target="slides/slide35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notesMaster" Target="notesMasters/notesMaster1.xml"/><Relationship Id="rId377" Type="http://schemas.openxmlformats.org/officeDocument/2006/relationships/printerSettings" Target="printerSettings/printerSettings1.bin"/><Relationship Id="rId378" Type="http://schemas.openxmlformats.org/officeDocument/2006/relationships/presProps" Target="presProps.xml"/><Relationship Id="rId379" Type="http://schemas.openxmlformats.org/officeDocument/2006/relationships/viewProps" Target="viewProp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80" Type="http://schemas.openxmlformats.org/officeDocument/2006/relationships/theme" Target="theme/theme1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81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</a:t>
            </a:r>
            <a:r>
              <a:rPr lang="en-US" b="1" smtClean="0"/>
              <a:t>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endParaRPr lang="en-US" sz="2000" dirty="0" smtClean="0"/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51344</TotalTime>
  <Words>10996</Words>
  <Application>Microsoft Macintosh PowerPoint</Application>
  <PresentationFormat>On-screen Show (4:3)</PresentationFormat>
  <Paragraphs>2561</Paragraphs>
  <Slides>374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374</vt:i4>
      </vt:variant>
    </vt:vector>
  </HeadingPairs>
  <TitlesOfParts>
    <vt:vector size="375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1367</cp:revision>
  <dcterms:created xsi:type="dcterms:W3CDTF">2016-01-09T12:23:22Z</dcterms:created>
  <dcterms:modified xsi:type="dcterms:W3CDTF">2016-10-06T15:35:21Z</dcterms:modified>
</cp:coreProperties>
</file>